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0" r:id="rId6"/>
    <p:sldId id="259"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639" y="2404531"/>
            <a:ext cx="9106578" cy="1646302"/>
          </a:xfrm>
        </p:spPr>
        <p:txBody>
          <a:bodyPr/>
          <a:lstStyle/>
          <a:p>
            <a:r>
              <a:rPr lang="en-US" sz="9600" dirty="0" smtClean="0"/>
              <a:t>Egyptian Period</a:t>
            </a:r>
            <a:endParaRPr lang="en-US" sz="9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921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20721" y="299078"/>
            <a:ext cx="6709893" cy="6558922"/>
          </a:xfrm>
          <a:prstGeom prst="rect">
            <a:avLst/>
          </a:prstGeom>
        </p:spPr>
      </p:pic>
    </p:spTree>
    <p:extLst>
      <p:ext uri="{BB962C8B-B14F-4D97-AF65-F5344CB8AC3E}">
        <p14:creationId xmlns:p14="http://schemas.microsoft.com/office/powerpoint/2010/main" val="213747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6366" y="1111047"/>
            <a:ext cx="11663013" cy="4221767"/>
          </a:xfrm>
          <a:prstGeom prst="rect">
            <a:avLst/>
          </a:prstGeom>
        </p:spPr>
      </p:pic>
    </p:spTree>
    <p:extLst>
      <p:ext uri="{BB962C8B-B14F-4D97-AF65-F5344CB8AC3E}">
        <p14:creationId xmlns:p14="http://schemas.microsoft.com/office/powerpoint/2010/main" val="305024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Egyptian 3100 </a:t>
            </a:r>
            <a:r>
              <a:rPr lang="en-US" sz="4400" dirty="0" err="1" smtClean="0"/>
              <a:t>b.c.</a:t>
            </a:r>
            <a:r>
              <a:rPr lang="en-US" sz="4400" dirty="0" smtClean="0"/>
              <a:t>- 30 </a:t>
            </a:r>
            <a:r>
              <a:rPr lang="en-US" sz="4400" dirty="0" err="1" smtClean="0"/>
              <a:t>b.c.</a:t>
            </a:r>
            <a:endParaRPr lang="en-US" sz="4400" dirty="0"/>
          </a:p>
        </p:txBody>
      </p:sp>
      <p:sp>
        <p:nvSpPr>
          <p:cNvPr id="3" name="Content Placeholder 2"/>
          <p:cNvSpPr>
            <a:spLocks noGrp="1"/>
          </p:cNvSpPr>
          <p:nvPr>
            <p:ph idx="1"/>
          </p:nvPr>
        </p:nvSpPr>
        <p:spPr>
          <a:xfrm>
            <a:off x="677334" y="2160589"/>
            <a:ext cx="8596668" cy="4407636"/>
          </a:xfrm>
        </p:spPr>
        <p:txBody>
          <a:bodyPr>
            <a:noAutofit/>
          </a:bodyPr>
          <a:lstStyle/>
          <a:p>
            <a:r>
              <a:rPr lang="en-US" sz="3200" dirty="0" smtClean="0"/>
              <a:t>Egyptian Art has a big focus on the afterlife. This time period also reached a high level of art in painting and sculpting and their art became very symbolic as the course of this time period went on. </a:t>
            </a:r>
          </a:p>
          <a:p>
            <a:r>
              <a:rPr lang="en-US" sz="3200" dirty="0" smtClean="0"/>
              <a:t>Many piece of art were found in tombs and monuments, emphasizing the effect of art focus on the afterlife.  </a:t>
            </a:r>
            <a:endParaRPr lang="en-US" sz="3200" dirty="0"/>
          </a:p>
        </p:txBody>
      </p:sp>
    </p:spTree>
    <p:extLst>
      <p:ext uri="{BB962C8B-B14F-4D97-AF65-F5344CB8AC3E}">
        <p14:creationId xmlns:p14="http://schemas.microsoft.com/office/powerpoint/2010/main" val="41244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Depicting People</a:t>
            </a:r>
            <a:endParaRPr lang="en-US" dirty="0"/>
          </a:p>
        </p:txBody>
      </p:sp>
      <p:sp>
        <p:nvSpPr>
          <p:cNvPr id="3" name="Content Placeholder 2"/>
          <p:cNvSpPr>
            <a:spLocks noGrp="1"/>
          </p:cNvSpPr>
          <p:nvPr>
            <p:ph idx="1"/>
          </p:nvPr>
        </p:nvSpPr>
        <p:spPr>
          <a:xfrm>
            <a:off x="226574" y="1390919"/>
            <a:ext cx="6895443" cy="4650444"/>
          </a:xfrm>
        </p:spPr>
        <p:txBody>
          <a:bodyPr>
            <a:noAutofit/>
          </a:bodyPr>
          <a:lstStyle/>
          <a:p>
            <a:r>
              <a:rPr lang="en-US" sz="2800" dirty="0" smtClean="0"/>
              <a:t>Many people praise art from this time period because of their advancements in creating artwork that shows the human figure. In art of the past, we have talked about how it is hard to really tell how they look because of the way they were drawn or sculpted. However, in this Egyptian time period, artworks of people are very realistic and give a very clear view of how they may have looked. </a:t>
            </a:r>
            <a:endParaRPr lang="en-US" sz="2800" dirty="0"/>
          </a:p>
        </p:txBody>
      </p:sp>
      <p:pic>
        <p:nvPicPr>
          <p:cNvPr id="4" name="Picture 3"/>
          <p:cNvPicPr>
            <a:picLocks noChangeAspect="1"/>
          </p:cNvPicPr>
          <p:nvPr/>
        </p:nvPicPr>
        <p:blipFill>
          <a:blip r:embed="rId2"/>
          <a:stretch>
            <a:fillRect/>
          </a:stretch>
        </p:blipFill>
        <p:spPr>
          <a:xfrm>
            <a:off x="7418231" y="244698"/>
            <a:ext cx="4632369" cy="6161799"/>
          </a:xfrm>
          <a:prstGeom prst="rect">
            <a:avLst/>
          </a:prstGeom>
        </p:spPr>
      </p:pic>
    </p:spTree>
    <p:extLst>
      <p:ext uri="{BB962C8B-B14F-4D97-AF65-F5344CB8AC3E}">
        <p14:creationId xmlns:p14="http://schemas.microsoft.com/office/powerpoint/2010/main" val="189657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Bust of Nefertiti</a:t>
            </a:r>
            <a:endParaRPr lang="en-US" dirty="0"/>
          </a:p>
        </p:txBody>
      </p:sp>
      <p:pic>
        <p:nvPicPr>
          <p:cNvPr id="4" name="Content Placeholder 3"/>
          <p:cNvPicPr>
            <a:picLocks noGrp="1" noChangeAspect="1"/>
          </p:cNvPicPr>
          <p:nvPr>
            <p:ph idx="1"/>
          </p:nvPr>
        </p:nvPicPr>
        <p:blipFill>
          <a:blip r:embed="rId2"/>
          <a:stretch>
            <a:fillRect/>
          </a:stretch>
        </p:blipFill>
        <p:spPr>
          <a:xfrm>
            <a:off x="6148665" y="0"/>
            <a:ext cx="5068832" cy="7419505"/>
          </a:xfrm>
          <a:prstGeom prst="rect">
            <a:avLst/>
          </a:prstGeom>
        </p:spPr>
      </p:pic>
      <p:sp>
        <p:nvSpPr>
          <p:cNvPr id="5" name="TextBox 4"/>
          <p:cNvSpPr txBox="1"/>
          <p:nvPr/>
        </p:nvSpPr>
        <p:spPr>
          <a:xfrm>
            <a:off x="677334" y="1635617"/>
            <a:ext cx="5040886" cy="3416320"/>
          </a:xfrm>
          <a:prstGeom prst="rect">
            <a:avLst/>
          </a:prstGeom>
          <a:noFill/>
        </p:spPr>
        <p:txBody>
          <a:bodyPr wrap="square" rtlCol="0">
            <a:spAutoFit/>
          </a:bodyPr>
          <a:lstStyle/>
          <a:p>
            <a:r>
              <a:rPr lang="en-US" sz="3600" dirty="0" smtClean="0"/>
              <a:t>This is a bust of the pharaoh's wife and was made from limestone. Since its discovery, it has become a symbol for this time period. </a:t>
            </a:r>
            <a:endParaRPr lang="en-US" sz="3600" dirty="0"/>
          </a:p>
        </p:txBody>
      </p:sp>
    </p:spTree>
    <p:extLst>
      <p:ext uri="{BB962C8B-B14F-4D97-AF65-F5344CB8AC3E}">
        <p14:creationId xmlns:p14="http://schemas.microsoft.com/office/powerpoint/2010/main" val="398240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Palette of </a:t>
            </a:r>
            <a:r>
              <a:rPr lang="en-US" dirty="0" err="1" smtClean="0"/>
              <a:t>Narmer</a:t>
            </a:r>
            <a:endParaRPr lang="en-US" dirty="0"/>
          </a:p>
        </p:txBody>
      </p:sp>
      <p:sp>
        <p:nvSpPr>
          <p:cNvPr id="3" name="Content Placeholder 2"/>
          <p:cNvSpPr>
            <a:spLocks noGrp="1"/>
          </p:cNvSpPr>
          <p:nvPr>
            <p:ph idx="1"/>
          </p:nvPr>
        </p:nvSpPr>
        <p:spPr>
          <a:xfrm>
            <a:off x="677334" y="1468193"/>
            <a:ext cx="8596668" cy="4573170"/>
          </a:xfrm>
        </p:spPr>
        <p:txBody>
          <a:bodyPr>
            <a:noAutofit/>
          </a:bodyPr>
          <a:lstStyle/>
          <a:p>
            <a:r>
              <a:rPr lang="en-US" sz="3200" dirty="0" smtClean="0"/>
              <a:t>Said to be a depiction of the Upper and Lower region of Egypt under the rule of King </a:t>
            </a:r>
            <a:r>
              <a:rPr lang="en-US" sz="3200" dirty="0" err="1" smtClean="0"/>
              <a:t>Narmer</a:t>
            </a:r>
            <a:r>
              <a:rPr lang="en-US" sz="3200" dirty="0" smtClean="0"/>
              <a:t> </a:t>
            </a:r>
          </a:p>
          <a:p>
            <a:r>
              <a:rPr lang="en-US" sz="3200" dirty="0" smtClean="0"/>
              <a:t>Known as the “first historical document”</a:t>
            </a:r>
          </a:p>
          <a:p>
            <a:r>
              <a:rPr lang="en-US" sz="3200" dirty="0" smtClean="0"/>
              <a:t>There is a big debate on if the plate shows actual events or if it is hitting on mythology </a:t>
            </a:r>
          </a:p>
          <a:p>
            <a:r>
              <a:rPr lang="en-US" sz="3200" dirty="0" smtClean="0"/>
              <a:t>It was found in 1897 by archeologists in the Temple of Horus</a:t>
            </a:r>
            <a:endParaRPr lang="en-US" sz="3200" dirty="0"/>
          </a:p>
        </p:txBody>
      </p:sp>
    </p:spTree>
    <p:extLst>
      <p:ext uri="{BB962C8B-B14F-4D97-AF65-F5344CB8AC3E}">
        <p14:creationId xmlns:p14="http://schemas.microsoft.com/office/powerpoint/2010/main" val="397038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64406" y="344667"/>
            <a:ext cx="7509596" cy="6138280"/>
          </a:xfrm>
          <a:prstGeom prst="rect">
            <a:avLst/>
          </a:prstGeom>
        </p:spPr>
      </p:pic>
    </p:spTree>
    <p:extLst>
      <p:ext uri="{BB962C8B-B14F-4D97-AF65-F5344CB8AC3E}">
        <p14:creationId xmlns:p14="http://schemas.microsoft.com/office/powerpoint/2010/main" val="317349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Pyramid </a:t>
            </a:r>
            <a:endParaRPr lang="en-US" dirty="0"/>
          </a:p>
        </p:txBody>
      </p:sp>
      <p:sp>
        <p:nvSpPr>
          <p:cNvPr id="3" name="Content Placeholder 2"/>
          <p:cNvSpPr>
            <a:spLocks noGrp="1"/>
          </p:cNvSpPr>
          <p:nvPr>
            <p:ph idx="1"/>
          </p:nvPr>
        </p:nvSpPr>
        <p:spPr>
          <a:xfrm>
            <a:off x="677334" y="1300767"/>
            <a:ext cx="8596668" cy="4740596"/>
          </a:xfrm>
        </p:spPr>
        <p:txBody>
          <a:bodyPr>
            <a:noAutofit/>
          </a:bodyPr>
          <a:lstStyle/>
          <a:p>
            <a:r>
              <a:rPr lang="en-US" sz="2800" dirty="0" smtClean="0"/>
              <a:t>This pyramid in Egypt is one of the first known uses of blocks to build with.</a:t>
            </a:r>
          </a:p>
          <a:p>
            <a:r>
              <a:rPr lang="en-US" sz="2800" dirty="0" smtClean="0"/>
              <a:t>Regular buildings of this time were created by mud-brick, however for this tomb structure to be dynamic, they knew they needed to create something more sturdy.</a:t>
            </a:r>
          </a:p>
          <a:p>
            <a:r>
              <a:rPr lang="en-US" sz="2800" dirty="0" smtClean="0"/>
              <a:t>The steps are said to symbolize re-birth for the king after they pass away.</a:t>
            </a:r>
          </a:p>
          <a:p>
            <a:r>
              <a:rPr lang="en-US" sz="2800" dirty="0" smtClean="0"/>
              <a:t>The pyramid was designed with such a big structure for room for future dynasty leaders  </a:t>
            </a:r>
            <a:endParaRPr lang="en-US" sz="2800" dirty="0"/>
          </a:p>
        </p:txBody>
      </p:sp>
    </p:spTree>
    <p:extLst>
      <p:ext uri="{BB962C8B-B14F-4D97-AF65-F5344CB8AC3E}">
        <p14:creationId xmlns:p14="http://schemas.microsoft.com/office/powerpoint/2010/main" val="322367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1162069" y="850007"/>
            <a:ext cx="9051430" cy="5114746"/>
          </a:xfrm>
          <a:prstGeom prst="rect">
            <a:avLst/>
          </a:prstGeom>
        </p:spPr>
      </p:pic>
    </p:spTree>
    <p:extLst>
      <p:ext uri="{BB962C8B-B14F-4D97-AF65-F5344CB8AC3E}">
        <p14:creationId xmlns:p14="http://schemas.microsoft.com/office/powerpoint/2010/main" val="9364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Pyramids</a:t>
            </a:r>
            <a:endParaRPr lang="en-US" dirty="0"/>
          </a:p>
        </p:txBody>
      </p:sp>
      <p:sp>
        <p:nvSpPr>
          <p:cNvPr id="3" name="Content Placeholder 2"/>
          <p:cNvSpPr>
            <a:spLocks noGrp="1"/>
          </p:cNvSpPr>
          <p:nvPr>
            <p:ph idx="1"/>
          </p:nvPr>
        </p:nvSpPr>
        <p:spPr>
          <a:xfrm>
            <a:off x="677334" y="1790163"/>
            <a:ext cx="8596668" cy="4251199"/>
          </a:xfrm>
        </p:spPr>
        <p:txBody>
          <a:bodyPr>
            <a:noAutofit/>
          </a:bodyPr>
          <a:lstStyle/>
          <a:p>
            <a:r>
              <a:rPr lang="en-US" sz="2800" dirty="0" smtClean="0"/>
              <a:t>Similar to the step pyramid, the Great Pyramids were designed to be a tomb for the pharaoh. They thought that the pharaoh would also be king of the afterlife. This is why they would bury him with so many items.</a:t>
            </a:r>
          </a:p>
          <a:p>
            <a:r>
              <a:rPr lang="en-US" sz="2800" dirty="0" smtClean="0"/>
              <a:t>There are many mysteries surrounding how they built these pyramids. Much like Stonehenge, these pyramids are built from heavy materials that would have been difficult to transport. </a:t>
            </a:r>
            <a:endParaRPr lang="en-US" sz="2800" dirty="0"/>
          </a:p>
        </p:txBody>
      </p:sp>
    </p:spTree>
    <p:extLst>
      <p:ext uri="{BB962C8B-B14F-4D97-AF65-F5344CB8AC3E}">
        <p14:creationId xmlns:p14="http://schemas.microsoft.com/office/powerpoint/2010/main" val="15749366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251</TotalTime>
  <Words>398</Words>
  <Application>Microsoft Office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Egyptian Period</vt:lpstr>
      <vt:lpstr>Egyptian 3100 b.c.- 30 b.c.</vt:lpstr>
      <vt:lpstr>Art Depicting People</vt:lpstr>
      <vt:lpstr>Bust of Nefertiti</vt:lpstr>
      <vt:lpstr>Palette of Narmer</vt:lpstr>
      <vt:lpstr>PowerPoint Presentation</vt:lpstr>
      <vt:lpstr>Step Pyramid </vt:lpstr>
      <vt:lpstr>PowerPoint Presentation</vt:lpstr>
      <vt:lpstr>The Great Pyramids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Egyptian Period</dc:title>
  <dc:creator>Kristen Treglown</dc:creator>
  <cp:lastModifiedBy>Kristen Treglown</cp:lastModifiedBy>
  <cp:revision>13</cp:revision>
  <dcterms:created xsi:type="dcterms:W3CDTF">2017-08-26T14:57:25Z</dcterms:created>
  <dcterms:modified xsi:type="dcterms:W3CDTF">2017-08-26T19:09:18Z</dcterms:modified>
</cp:coreProperties>
</file>